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Lst>
  <p:sldIdLst>
    <p:sldId id="256" r:id="rId7"/>
    <p:sldId id="257" r:id="rId8"/>
    <p:sldId id="258" r:id="rId9"/>
    <p:sldId id="259" r:id="rId10"/>
    <p:sldId id="260" r:id="rId11"/>
    <p:sldId id="261" r:id="rId12"/>
    <p:sldId id="262" r:id="rId13"/>
    <p:sldId id="263"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presProps" Target="presProps.xml"/><Relationship Id="rId10" Type="http://schemas.openxmlformats.org/officeDocument/2006/relationships/slide" Target="slides/slide4.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8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8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9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9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9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9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9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0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0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0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1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1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1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2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2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49"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51"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53"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5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6"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5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5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0"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6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4"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6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8"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70"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1"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7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5"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6"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78"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79"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80"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81"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82"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83"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9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9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9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9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0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0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0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1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1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1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1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2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2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3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3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3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3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3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4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4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5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5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5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5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6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6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endParaRPr lang="en-IN" sz="1400" b="0" strike="noStrike" spc="-1">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4.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6" Type="http://schemas.openxmlformats.org/officeDocument/2006/relationships/image" Target="../media/image6.png"/><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3.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 name="Google Shape;7;p214" descr="Diagram&#10;&#10;Description automatically generated"/>
          <p:cNvPicPr/>
          <p:nvPr/>
        </p:nvPicPr>
        <p:blipFill>
          <a:blip r:embed="rId14"/>
          <a:stretch/>
        </p:blipFill>
        <p:spPr>
          <a:xfrm>
            <a:off x="0" y="4320"/>
            <a:ext cx="9143640" cy="5134680"/>
          </a:xfrm>
          <a:prstGeom prst="rect">
            <a:avLst/>
          </a:prstGeom>
          <a:ln w="0">
            <a:noFill/>
          </a:ln>
        </p:spPr>
      </p:pic>
      <p:sp>
        <p:nvSpPr>
          <p:cNvPr id="5" name="Google Shape;8;p214"/>
          <p:cNvSpPr/>
          <p:nvPr/>
        </p:nvSpPr>
        <p:spPr>
          <a:xfrm>
            <a:off x="343800" y="3257280"/>
            <a:ext cx="526680" cy="360"/>
          </a:xfrm>
          <a:custGeom>
            <a:avLst/>
            <a:gdLst/>
            <a:ahLst/>
            <a:cxnLst/>
            <a:rect l="l" t="t" r="r" b="b"/>
            <a:pathLst>
              <a:path w="21600" h="21600">
                <a:moveTo>
                  <a:pt x="0" y="0"/>
                </a:moveTo>
                <a:lnTo>
                  <a:pt x="21600" y="21600"/>
                </a:lnTo>
              </a:path>
            </a:pathLst>
          </a:custGeom>
          <a:noFill/>
          <a:ln w="28575">
            <a:solidFill>
              <a:srgbClr val="22366A"/>
            </a:solidFill>
            <a:round/>
          </a:ln>
        </p:spPr>
        <p:style>
          <a:lnRef idx="0">
            <a:scrgbClr r="0" g="0" b="0"/>
          </a:lnRef>
          <a:fillRef idx="0">
            <a:scrgbClr r="0" g="0" b="0"/>
          </a:fillRef>
          <a:effectRef idx="0">
            <a:scrgbClr r="0" g="0" b="0"/>
          </a:effectRef>
          <a:fontRef idx="minor"/>
        </p:style>
      </p:sp>
      <p:sp>
        <p:nvSpPr>
          <p:cNvPr id="2" name="PlaceHolder 1"/>
          <p:cNvSpPr>
            <a:spLocks noGrp="1"/>
          </p:cNvSpPr>
          <p:nvPr>
            <p:ph type="body"/>
          </p:nvPr>
        </p:nvSpPr>
        <p:spPr>
          <a:xfrm>
            <a:off x="261360" y="2640960"/>
            <a:ext cx="3311280" cy="440280"/>
          </a:xfrm>
          <a:prstGeom prst="rect">
            <a:avLst/>
          </a:prstGeom>
          <a:noFill/>
          <a:ln w="0">
            <a:noFill/>
          </a:ln>
        </p:spPr>
        <p:txBody>
          <a:bodyPr anchor="t">
            <a:noAutofit/>
          </a:bodyPr>
          <a:lstStyle/>
          <a:p>
            <a:pPr marL="432000" indent="-324000">
              <a:spcBef>
                <a:spcPts val="1417"/>
              </a:spcBef>
              <a:buClr>
                <a:srgbClr val="000000"/>
              </a:buClr>
              <a:buSzPct val="45000"/>
              <a:buFont typeface="Wingdings" charset="2"/>
              <a:buChar char=""/>
            </a:pPr>
            <a:r>
              <a:rPr lang="en-IN" sz="2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2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2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400" b="0" strike="noStrike" spc="-1">
                <a:solidFill>
                  <a:srgbClr val="000000"/>
                </a:solidFill>
                <a:latin typeface="Arial"/>
              </a:rPr>
              <a:t>Seventh Outline Level</a:t>
            </a:r>
          </a:p>
        </p:txBody>
      </p:sp>
      <p:sp>
        <p:nvSpPr>
          <p:cNvPr id="3" name="PlaceHolder 2"/>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r>
              <a:rPr lang="en-IN"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14"/>
          <a:srcRect r="11112"/>
          <a:stretch/>
        </p:blipFill>
        <p:spPr>
          <a:xfrm flipH="1">
            <a:off x="360" y="0"/>
            <a:ext cx="9143640" cy="5142960"/>
          </a:xfrm>
          <a:prstGeom prst="rect">
            <a:avLst/>
          </a:prstGeom>
          <a:ln w="0">
            <a:noFill/>
          </a:ln>
        </p:spPr>
      </p:pic>
      <p:pic>
        <p:nvPicPr>
          <p:cNvPr id="41" name="Google Shape;12;p215" descr="Shape&#10;&#10;Description automatically generated with low confidence"/>
          <p:cNvPicPr/>
          <p:nvPr/>
        </p:nvPicPr>
        <p:blipFill>
          <a:blip r:embed="rId15"/>
          <a:stretch/>
        </p:blipFill>
        <p:spPr>
          <a:xfrm>
            <a:off x="0" y="0"/>
            <a:ext cx="9143640" cy="5147640"/>
          </a:xfrm>
          <a:prstGeom prst="rect">
            <a:avLst/>
          </a:prstGeom>
          <a:ln w="0">
            <a:noFill/>
          </a:ln>
        </p:spPr>
      </p:pic>
      <p:sp>
        <p:nvSpPr>
          <p:cNvPr id="42" name="Google Shape;13;p215"/>
          <p:cNvSpPr/>
          <p:nvPr/>
        </p:nvSpPr>
        <p:spPr>
          <a:xfrm>
            <a:off x="0" y="638280"/>
            <a:ext cx="4733640" cy="403056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43" name="Google Shape;14;p215"/>
          <p:cNvSpPr/>
          <p:nvPr/>
        </p:nvSpPr>
        <p:spPr>
          <a:xfrm>
            <a:off x="0" y="820080"/>
            <a:ext cx="144360" cy="32328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44"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lstStyle/>
          <a:p>
            <a:r>
              <a:rPr lang="en-IN" sz="1700" b="0" strike="noStrike" spc="-1">
                <a:solidFill>
                  <a:srgbClr val="000000"/>
                </a:solidFill>
                <a:latin typeface="Arial"/>
              </a:rPr>
              <a:t>Click to edit the title text format</a:t>
            </a:r>
          </a:p>
        </p:txBody>
      </p:sp>
      <p:sp>
        <p:nvSpPr>
          <p:cNvPr id="45" name="PlaceHolder 2"/>
          <p:cNvSpPr>
            <a:spLocks noGrp="1"/>
          </p:cNvSpPr>
          <p:nvPr>
            <p:ph type="body"/>
          </p:nvPr>
        </p:nvSpPr>
        <p:spPr>
          <a:xfrm>
            <a:off x="144720" y="1295640"/>
            <a:ext cx="4342680" cy="3036240"/>
          </a:xfrm>
          <a:prstGeom prst="rect">
            <a:avLst/>
          </a:prstGeom>
          <a:noFill/>
          <a:ln w="0">
            <a:noFill/>
          </a:ln>
        </p:spPr>
        <p:txBody>
          <a:bodyPr anchor="t">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2" name="Google Shape;108;p227" descr="Shape&#10;&#10;Description automatically generated with low confidence"/>
          <p:cNvPicPr/>
          <p:nvPr/>
        </p:nvPicPr>
        <p:blipFill>
          <a:blip r:embed="rId14"/>
          <a:stretch/>
        </p:blipFill>
        <p:spPr>
          <a:xfrm>
            <a:off x="0" y="0"/>
            <a:ext cx="9143640" cy="5142960"/>
          </a:xfrm>
          <a:prstGeom prst="rect">
            <a:avLst/>
          </a:prstGeom>
          <a:ln w="0">
            <a:noFill/>
          </a:ln>
        </p:spPr>
      </p:pic>
      <p:sp>
        <p:nvSpPr>
          <p:cNvPr id="83"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lstStyle/>
          <a:p>
            <a:r>
              <a:rPr lang="en-IN" sz="1700" b="0" strike="noStrike" spc="-1">
                <a:solidFill>
                  <a:srgbClr val="000000"/>
                </a:solidFill>
                <a:latin typeface="Arial"/>
              </a:rPr>
              <a:t>Click to edit the title text format</a:t>
            </a:r>
          </a:p>
        </p:txBody>
      </p:sp>
      <p:sp>
        <p:nvSpPr>
          <p:cNvPr id="84" name="Google Shape;110;p227"/>
          <p:cNvSpPr/>
          <p:nvPr/>
        </p:nvSpPr>
        <p:spPr>
          <a:xfrm>
            <a:off x="0" y="202320"/>
            <a:ext cx="135360" cy="343800"/>
          </a:xfrm>
          <a:prstGeom prst="rect">
            <a:avLst/>
          </a:prstGeom>
          <a:solidFill>
            <a:srgbClr val="22366A"/>
          </a:solidFill>
          <a:ln w="0">
            <a:noFill/>
          </a:ln>
        </p:spPr>
        <p:style>
          <a:lnRef idx="0">
            <a:scrgbClr r="0" g="0" b="0"/>
          </a:lnRef>
          <a:fillRef idx="0">
            <a:scrgbClr r="0" g="0" b="0"/>
          </a:fillRef>
          <a:effectRef idx="0">
            <a:scrgbClr r="0" g="0" b="0"/>
          </a:effectRef>
          <a:fontRef idx="minor"/>
        </p:style>
      </p:sp>
      <p:sp>
        <p:nvSpPr>
          <p:cNvPr id="85" name="PlaceHolder 2"/>
          <p:cNvSpPr>
            <a:spLocks noGrp="1"/>
          </p:cNvSpPr>
          <p:nvPr>
            <p:ph type="body"/>
          </p:nvPr>
        </p:nvSpPr>
        <p:spPr>
          <a:xfrm>
            <a:off x="135720" y="783000"/>
            <a:ext cx="4435920" cy="2912400"/>
          </a:xfrm>
          <a:prstGeom prst="rect">
            <a:avLst/>
          </a:prstGeom>
          <a:noFill/>
          <a:ln w="0">
            <a:noFill/>
          </a:ln>
        </p:spPr>
        <p:txBody>
          <a:bodyPr anchor="t">
            <a:norm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22" name="Google Shape;1085;p282" descr="Shape&#10;&#10;Description automatically generated with low confidence"/>
          <p:cNvPicPr/>
          <p:nvPr/>
        </p:nvPicPr>
        <p:blipFill>
          <a:blip r:embed="rId14"/>
          <a:stretch/>
        </p:blipFill>
        <p:spPr>
          <a:xfrm>
            <a:off x="0" y="0"/>
            <a:ext cx="9143640" cy="5142960"/>
          </a:xfrm>
          <a:prstGeom prst="rect">
            <a:avLst/>
          </a:prstGeom>
          <a:ln w="0">
            <a:noFill/>
          </a:ln>
        </p:spPr>
      </p:pic>
      <p:sp>
        <p:nvSpPr>
          <p:cNvPr id="123"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lstStyle/>
          <a:p>
            <a:r>
              <a:rPr lang="en-IN" sz="1700" b="0" strike="noStrike" spc="-1">
                <a:solidFill>
                  <a:srgbClr val="000000"/>
                </a:solidFill>
                <a:latin typeface="Arial"/>
              </a:rPr>
              <a:t>Click to edit the title text format</a:t>
            </a:r>
          </a:p>
        </p:txBody>
      </p:sp>
      <p:sp>
        <p:nvSpPr>
          <p:cNvPr id="124" name="Google Shape;1087;p282"/>
          <p:cNvSpPr/>
          <p:nvPr/>
        </p:nvSpPr>
        <p:spPr>
          <a:xfrm>
            <a:off x="0" y="202320"/>
            <a:ext cx="135360" cy="343800"/>
          </a:xfrm>
          <a:prstGeom prst="rect">
            <a:avLst/>
          </a:prstGeom>
          <a:solidFill>
            <a:srgbClr val="22366A"/>
          </a:solidFill>
          <a:ln w="0">
            <a:noFill/>
          </a:ln>
        </p:spPr>
        <p:style>
          <a:lnRef idx="0">
            <a:scrgbClr r="0" g="0" b="0"/>
          </a:lnRef>
          <a:fillRef idx="0">
            <a:scrgbClr r="0" g="0" b="0"/>
          </a:fillRef>
          <a:effectRef idx="0">
            <a:scrgbClr r="0" g="0" b="0"/>
          </a:effectRef>
          <a:fontRef idx="minor"/>
        </p:style>
      </p:sp>
      <p:grpSp>
        <p:nvGrpSpPr>
          <p:cNvPr id="125" name="Google Shape;1088;p282"/>
          <p:cNvGrpSpPr/>
          <p:nvPr/>
        </p:nvGrpSpPr>
        <p:grpSpPr>
          <a:xfrm>
            <a:off x="2441160" y="1060560"/>
            <a:ext cx="4259160" cy="3398760"/>
            <a:chOff x="2441160" y="1060560"/>
            <a:chExt cx="4259160" cy="3398760"/>
          </a:xfrm>
        </p:grpSpPr>
        <p:pic>
          <p:nvPicPr>
            <p:cNvPr id="126" name="Google Shape;1089;p282" descr="Icon&#10;&#10;Description automatically generated"/>
            <p:cNvPicPr/>
            <p:nvPr/>
          </p:nvPicPr>
          <p:blipFill>
            <a:blip r:embed="rId15"/>
            <a:stretch/>
          </p:blipFill>
          <p:spPr>
            <a:xfrm>
              <a:off x="2625480" y="1060560"/>
              <a:ext cx="3884760" cy="3370680"/>
            </a:xfrm>
            <a:prstGeom prst="rect">
              <a:avLst/>
            </a:prstGeom>
            <a:ln w="0">
              <a:noFill/>
            </a:ln>
          </p:spPr>
        </p:pic>
        <p:grpSp>
          <p:nvGrpSpPr>
            <p:cNvPr id="127" name="Google Shape;1090;p282"/>
            <p:cNvGrpSpPr/>
            <p:nvPr/>
          </p:nvGrpSpPr>
          <p:grpSpPr>
            <a:xfrm>
              <a:off x="2441160" y="1082160"/>
              <a:ext cx="4259160" cy="3377160"/>
              <a:chOff x="2441160" y="1082160"/>
              <a:chExt cx="4259160" cy="3377160"/>
            </a:xfrm>
          </p:grpSpPr>
          <p:sp>
            <p:nvSpPr>
              <p:cNvPr id="128" name="Google Shape;1091;p282"/>
              <p:cNvSpPr/>
              <p:nvPr/>
            </p:nvSpPr>
            <p:spPr>
              <a:xfrm>
                <a:off x="6618600" y="230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29" name="Google Shape;1092;p282"/>
              <p:cNvSpPr/>
              <p:nvPr/>
            </p:nvSpPr>
            <p:spPr>
              <a:xfrm>
                <a:off x="6426360" y="356004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30" name="Google Shape;1093;p282"/>
              <p:cNvSpPr/>
              <p:nvPr/>
            </p:nvSpPr>
            <p:spPr>
              <a:xfrm>
                <a:off x="5448600" y="437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31" name="Google Shape;1094;p282"/>
              <p:cNvSpPr/>
              <p:nvPr/>
            </p:nvSpPr>
            <p:spPr>
              <a:xfrm>
                <a:off x="6444360" y="108216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32" name="Google Shape;1095;p282"/>
              <p:cNvSpPr/>
              <p:nvPr/>
            </p:nvSpPr>
            <p:spPr>
              <a:xfrm>
                <a:off x="2441160" y="230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33" name="Google Shape;1096;p282"/>
              <p:cNvSpPr/>
              <p:nvPr/>
            </p:nvSpPr>
            <p:spPr>
              <a:xfrm>
                <a:off x="2619720" y="356652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34" name="Google Shape;1097;p282"/>
              <p:cNvSpPr/>
              <p:nvPr/>
            </p:nvSpPr>
            <p:spPr>
              <a:xfrm>
                <a:off x="3592800" y="437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35" name="Google Shape;1098;p282"/>
              <p:cNvSpPr/>
              <p:nvPr/>
            </p:nvSpPr>
            <p:spPr>
              <a:xfrm>
                <a:off x="2619720" y="108900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sp>
        </p:grpSp>
        <p:grpSp>
          <p:nvGrpSpPr>
            <p:cNvPr id="136" name="Google Shape;1099;p282"/>
            <p:cNvGrpSpPr/>
            <p:nvPr/>
          </p:nvGrpSpPr>
          <p:grpSpPr>
            <a:xfrm>
              <a:off x="3551760" y="1395000"/>
              <a:ext cx="2053800" cy="2053800"/>
              <a:chOff x="3551760" y="1395000"/>
              <a:chExt cx="2053800" cy="2053800"/>
            </a:xfrm>
          </p:grpSpPr>
          <p:sp>
            <p:nvSpPr>
              <p:cNvPr id="137" name="Google Shape;1100;p282"/>
              <p:cNvSpPr/>
              <p:nvPr/>
            </p:nvSpPr>
            <p:spPr>
              <a:xfrm>
                <a:off x="3551760" y="1395000"/>
                <a:ext cx="2053800" cy="2053800"/>
              </a:xfrm>
              <a:prstGeom prst="ellipse">
                <a:avLst/>
              </a:prstGeom>
              <a:solidFill>
                <a:srgbClr val="F2F2F2"/>
              </a:solidFill>
              <a:ln w="25400">
                <a:solidFill>
                  <a:srgbClr val="F2F2F2"/>
                </a:solidFill>
                <a:round/>
              </a:ln>
            </p:spPr>
            <p:style>
              <a:lnRef idx="0">
                <a:scrgbClr r="0" g="0" b="0"/>
              </a:lnRef>
              <a:fillRef idx="0">
                <a:scrgbClr r="0" g="0" b="0"/>
              </a:fillRef>
              <a:effectRef idx="0">
                <a:scrgbClr r="0" g="0" b="0"/>
              </a:effectRef>
              <a:fontRef idx="minor"/>
            </p:style>
          </p:sp>
          <p:sp>
            <p:nvSpPr>
              <p:cNvPr id="138" name="Google Shape;1101;p282"/>
              <p:cNvSpPr/>
              <p:nvPr/>
            </p:nvSpPr>
            <p:spPr>
              <a:xfrm>
                <a:off x="3606120" y="1449360"/>
                <a:ext cx="1945080" cy="1945080"/>
              </a:xfrm>
              <a:prstGeom prst="ellipse">
                <a:avLst/>
              </a:prstGeom>
              <a:solidFill>
                <a:schemeClr val="lt1"/>
              </a:solidFill>
              <a:ln w="0">
                <a:noFill/>
              </a:ln>
            </p:spPr>
            <p:style>
              <a:lnRef idx="0">
                <a:scrgbClr r="0" g="0" b="0"/>
              </a:lnRef>
              <a:fillRef idx="0">
                <a:scrgbClr r="0" g="0" b="0"/>
              </a:fillRef>
              <a:effectRef idx="0">
                <a:scrgbClr r="0" g="0" b="0"/>
              </a:effectRef>
              <a:fontRef idx="minor"/>
            </p:style>
          </p:sp>
        </p:grpSp>
      </p:grpSp>
      <p:sp>
        <p:nvSpPr>
          <p:cNvPr id="139" name="PlaceHolder 2"/>
          <p:cNvSpPr>
            <a:spLocks noGrp="1"/>
          </p:cNvSpPr>
          <p:nvPr>
            <p:ph type="body"/>
          </p:nvPr>
        </p:nvSpPr>
        <p:spPr>
          <a:xfrm>
            <a:off x="3719160" y="22644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0" name="PlaceHolder 3"/>
          <p:cNvSpPr>
            <a:spLocks noGrp="1"/>
          </p:cNvSpPr>
          <p:nvPr>
            <p:ph type="body"/>
          </p:nvPr>
        </p:nvSpPr>
        <p:spPr>
          <a:xfrm>
            <a:off x="817200" y="9612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1" name="PlaceHolder 4"/>
          <p:cNvSpPr>
            <a:spLocks noGrp="1"/>
          </p:cNvSpPr>
          <p:nvPr>
            <p:ph type="body"/>
          </p:nvPr>
        </p:nvSpPr>
        <p:spPr>
          <a:xfrm>
            <a:off x="633960" y="218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2" name="PlaceHolder 5"/>
          <p:cNvSpPr>
            <a:spLocks noGrp="1"/>
          </p:cNvSpPr>
          <p:nvPr>
            <p:ph type="body"/>
          </p:nvPr>
        </p:nvSpPr>
        <p:spPr>
          <a:xfrm>
            <a:off x="803880" y="34488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3" name="PlaceHolder 6"/>
          <p:cNvSpPr>
            <a:spLocks noGrp="1"/>
          </p:cNvSpPr>
          <p:nvPr>
            <p:ph type="body"/>
          </p:nvPr>
        </p:nvSpPr>
        <p:spPr>
          <a:xfrm>
            <a:off x="1798200" y="425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4" name="PlaceHolder 7"/>
          <p:cNvSpPr>
            <a:spLocks noGrp="1"/>
          </p:cNvSpPr>
          <p:nvPr>
            <p:ph type="body"/>
          </p:nvPr>
        </p:nvSpPr>
        <p:spPr>
          <a:xfrm>
            <a:off x="6615360" y="9612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5" name="PlaceHolder 8"/>
          <p:cNvSpPr>
            <a:spLocks noGrp="1"/>
          </p:cNvSpPr>
          <p:nvPr>
            <p:ph type="body"/>
          </p:nvPr>
        </p:nvSpPr>
        <p:spPr>
          <a:xfrm>
            <a:off x="6787080" y="218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6" name="PlaceHolder 9"/>
          <p:cNvSpPr>
            <a:spLocks noGrp="1"/>
          </p:cNvSpPr>
          <p:nvPr>
            <p:ph type="body"/>
          </p:nvPr>
        </p:nvSpPr>
        <p:spPr>
          <a:xfrm>
            <a:off x="6602400" y="34488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47" name="PlaceHolder 10"/>
          <p:cNvSpPr>
            <a:spLocks noGrp="1"/>
          </p:cNvSpPr>
          <p:nvPr>
            <p:ph type="body"/>
          </p:nvPr>
        </p:nvSpPr>
        <p:spPr>
          <a:xfrm>
            <a:off x="5585040" y="425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84" name="Google Shape;38;p217" descr="A computer on a table&#10;&#10;Description automatically generated with medium confidence"/>
          <p:cNvPicPr/>
          <p:nvPr/>
        </p:nvPicPr>
        <p:blipFill>
          <a:blip r:embed="rId14"/>
          <a:srcRect t="8553" r="1750" b="8553"/>
          <a:stretch/>
        </p:blipFill>
        <p:spPr>
          <a:xfrm>
            <a:off x="0" y="0"/>
            <a:ext cx="9143640" cy="5143320"/>
          </a:xfrm>
          <a:prstGeom prst="rect">
            <a:avLst/>
          </a:prstGeom>
          <a:ln w="0">
            <a:noFill/>
          </a:ln>
        </p:spPr>
      </p:pic>
      <p:pic>
        <p:nvPicPr>
          <p:cNvPr id="185" name="Google Shape;39;p217" descr="Shape&#10;&#10;Description automatically generated with low confidence"/>
          <p:cNvPicPr/>
          <p:nvPr/>
        </p:nvPicPr>
        <p:blipFill>
          <a:blip r:embed="rId15"/>
          <a:stretch/>
        </p:blipFill>
        <p:spPr>
          <a:xfrm>
            <a:off x="0" y="0"/>
            <a:ext cx="9143640" cy="5142960"/>
          </a:xfrm>
          <a:prstGeom prst="rect">
            <a:avLst/>
          </a:prstGeom>
          <a:ln w="0">
            <a:noFill/>
          </a:ln>
        </p:spPr>
      </p:pic>
      <p:sp>
        <p:nvSpPr>
          <p:cNvPr id="186" name="Google Shape;40;p217"/>
          <p:cNvSpPr/>
          <p:nvPr/>
        </p:nvSpPr>
        <p:spPr>
          <a:xfrm>
            <a:off x="2240640" y="1407960"/>
            <a:ext cx="4811040" cy="76320"/>
          </a:xfrm>
          <a:prstGeom prst="rect">
            <a:avLst/>
          </a:prstGeom>
          <a:solidFill>
            <a:srgbClr val="F0C8CE"/>
          </a:solidFill>
          <a:ln w="0">
            <a:noFill/>
          </a:ln>
        </p:spPr>
        <p:style>
          <a:lnRef idx="0">
            <a:scrgbClr r="0" g="0" b="0"/>
          </a:lnRef>
          <a:fillRef idx="0">
            <a:scrgbClr r="0" g="0" b="0"/>
          </a:fillRef>
          <a:effectRef idx="0">
            <a:scrgbClr r="0" g="0" b="0"/>
          </a:effectRef>
          <a:fontRef idx="minor"/>
        </p:style>
      </p:sp>
      <p:pic>
        <p:nvPicPr>
          <p:cNvPr id="187" name="Google Shape;41;p217" descr="Shape&#10;&#10;Description automatically generated with low confidence"/>
          <p:cNvPicPr/>
          <p:nvPr/>
        </p:nvPicPr>
        <p:blipFill>
          <a:blip r:embed="rId16"/>
          <a:stretch/>
        </p:blipFill>
        <p:spPr>
          <a:xfrm>
            <a:off x="2692800" y="1785240"/>
            <a:ext cx="1180800" cy="1180800"/>
          </a:xfrm>
          <a:prstGeom prst="rect">
            <a:avLst/>
          </a:prstGeom>
          <a:ln w="0">
            <a:noFill/>
          </a:ln>
        </p:spPr>
      </p:pic>
      <p:sp>
        <p:nvSpPr>
          <p:cNvPr id="188" name="Google Shape;42;p217"/>
          <p:cNvSpPr/>
          <p:nvPr/>
        </p:nvSpPr>
        <p:spPr>
          <a:xfrm>
            <a:off x="2233440" y="613440"/>
            <a:ext cx="4818240" cy="79416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189" name="PlaceHolder 1"/>
          <p:cNvSpPr>
            <a:spLocks noGrp="1"/>
          </p:cNvSpPr>
          <p:nvPr>
            <p:ph type="body"/>
          </p:nvPr>
        </p:nvSpPr>
        <p:spPr>
          <a:xfrm>
            <a:off x="2634120" y="802440"/>
            <a:ext cx="4016520" cy="448920"/>
          </a:xfrm>
          <a:prstGeom prst="rect">
            <a:avLst/>
          </a:prstGeom>
          <a:noFill/>
          <a:ln w="0">
            <a:noFill/>
          </a:ln>
        </p:spPr>
        <p:txBody>
          <a:bodyPr anchor="ctr">
            <a:normAutofit fontScale="15000"/>
          </a:bodyPr>
          <a:lstStyle/>
          <a:p>
            <a:pPr marL="432000" indent="-324000">
              <a:spcBef>
                <a:spcPts val="1417"/>
              </a:spcBef>
              <a:buClr>
                <a:srgbClr val="000000"/>
              </a:buClr>
              <a:buSzPct val="45000"/>
              <a:buFont typeface="Wingdings" charset="2"/>
              <a:buChar char=""/>
            </a:pPr>
            <a:r>
              <a:rPr lang="en-IN"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800" b="0" strike="noStrike" spc="-1">
                <a:solidFill>
                  <a:srgbClr val="000000"/>
                </a:solidFill>
                <a:latin typeface="Arial"/>
              </a:rPr>
              <a:t>Seventh Outline Level</a:t>
            </a:r>
          </a:p>
        </p:txBody>
      </p:sp>
      <p:sp>
        <p:nvSpPr>
          <p:cNvPr id="190" name="PlaceHolder 2"/>
          <p:cNvSpPr>
            <a:spLocks noGrp="1"/>
          </p:cNvSpPr>
          <p:nvPr>
            <p:ph type="body"/>
          </p:nvPr>
        </p:nvSpPr>
        <p:spPr>
          <a:xfrm>
            <a:off x="4079520" y="1996920"/>
            <a:ext cx="2721960" cy="448920"/>
          </a:xfrm>
          <a:prstGeom prst="rect">
            <a:avLst/>
          </a:prstGeom>
          <a:noFill/>
          <a:ln w="0">
            <a:noFill/>
          </a:ln>
        </p:spPr>
        <p:txBody>
          <a:bodyPr anchor="ctr">
            <a:normAutofit fontScale="17000"/>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91" name="PlaceHolder 3"/>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r>
              <a:rPr lang="en-IN"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28" name="Google Shape;46;p218" descr="Graphical user interface, application&#10;&#10;Description automatically generated"/>
          <p:cNvPicPr/>
          <p:nvPr/>
        </p:nvPicPr>
        <p:blipFill>
          <a:blip r:embed="rId14"/>
          <a:stretch/>
        </p:blipFill>
        <p:spPr>
          <a:xfrm>
            <a:off x="0" y="0"/>
            <a:ext cx="9143640" cy="5143320"/>
          </a:xfrm>
          <a:prstGeom prst="rect">
            <a:avLst/>
          </a:prstGeom>
          <a:ln w="0">
            <a:noFill/>
          </a:ln>
        </p:spPr>
      </p:pic>
      <p:pic>
        <p:nvPicPr>
          <p:cNvPr id="229" name="Google Shape;47;p218" descr="Shape&#10;&#10;Description automatically generated with low confidence"/>
          <p:cNvPicPr/>
          <p:nvPr/>
        </p:nvPicPr>
        <p:blipFill>
          <a:blip r:embed="rId15"/>
          <a:stretch/>
        </p:blipFill>
        <p:spPr>
          <a:xfrm>
            <a:off x="0" y="0"/>
            <a:ext cx="9143640" cy="5143320"/>
          </a:xfrm>
          <a:prstGeom prst="rect">
            <a:avLst/>
          </a:prstGeom>
          <a:ln w="0">
            <a:noFill/>
          </a:ln>
        </p:spPr>
      </p:pic>
      <p:sp>
        <p:nvSpPr>
          <p:cNvPr id="23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r>
              <a:rPr lang="en-IN" sz="1400" b="0" strike="noStrike" spc="-1">
                <a:solidFill>
                  <a:srgbClr val="000000"/>
                </a:solidFill>
                <a:latin typeface="Arial"/>
              </a:rPr>
              <a:t>Click to edit the title text format</a:t>
            </a:r>
          </a:p>
        </p:txBody>
      </p:sp>
      <p:sp>
        <p:nvSpPr>
          <p:cNvPr id="23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PlaceHolder 1"/>
          <p:cNvSpPr>
            <a:spLocks noGrp="1"/>
          </p:cNvSpPr>
          <p:nvPr>
            <p:ph/>
          </p:nvPr>
        </p:nvSpPr>
        <p:spPr>
          <a:xfrm>
            <a:off x="261360" y="2640960"/>
            <a:ext cx="3688920" cy="440280"/>
          </a:xfrm>
          <a:prstGeom prst="rect">
            <a:avLst/>
          </a:prstGeom>
          <a:noFill/>
          <a:ln w="0">
            <a:noFill/>
          </a:ln>
        </p:spPr>
        <p:txBody>
          <a:bodyPr anchor="t">
            <a:noAutofit/>
          </a:bodyPr>
          <a:lstStyle/>
          <a:p>
            <a:pPr>
              <a:lnSpc>
                <a:spcPct val="100000"/>
              </a:lnSpc>
              <a:buNone/>
              <a:tabLst>
                <a:tab pos="0" algn="l"/>
              </a:tabLst>
            </a:pPr>
            <a:r>
              <a:rPr lang="en-US" sz="2400" b="1" strike="noStrike" spc="-1">
                <a:solidFill>
                  <a:srgbClr val="223669"/>
                </a:solidFill>
                <a:latin typeface="Public Sans"/>
                <a:ea typeface="Public Sans"/>
              </a:rPr>
              <a:t>“Your Project Name”</a:t>
            </a:r>
            <a:endParaRPr lang="en-IN" sz="2400" b="0" strike="noStrike" spc="-1">
              <a:solidFill>
                <a:srgbClr val="000000"/>
              </a:solidFill>
              <a:latin typeface="Arial"/>
            </a:endParaRPr>
          </a:p>
        </p:txBody>
      </p:sp>
      <p:sp>
        <p:nvSpPr>
          <p:cNvPr id="269" name="PlaceHolder 2"/>
          <p:cNvSpPr>
            <a:spLocks noGrp="1"/>
          </p:cNvSpPr>
          <p:nvPr>
            <p:ph/>
          </p:nvPr>
        </p:nvSpPr>
        <p:spPr>
          <a:xfrm>
            <a:off x="261360" y="3361320"/>
            <a:ext cx="3688920" cy="440280"/>
          </a:xfrm>
          <a:prstGeom prst="rect">
            <a:avLst/>
          </a:prstGeom>
          <a:noFill/>
          <a:ln w="0">
            <a:noFill/>
          </a:ln>
        </p:spPr>
        <p:txBody>
          <a:bodyPr anchor="t">
            <a:noAutofit/>
          </a:bodyPr>
          <a:lstStyle/>
          <a:p>
            <a:pPr>
              <a:lnSpc>
                <a:spcPct val="100000"/>
              </a:lnSpc>
              <a:buNone/>
              <a:tabLst>
                <a:tab pos="0" algn="l"/>
              </a:tabLst>
            </a:pPr>
            <a:r>
              <a:rPr lang="en-US" sz="2400" b="1" strike="noStrike" spc="-1">
                <a:solidFill>
                  <a:srgbClr val="223669"/>
                </a:solidFill>
                <a:latin typeface="Public Sans"/>
                <a:ea typeface="Public Sans"/>
              </a:rPr>
              <a:t>Task - 2</a:t>
            </a:r>
            <a:endParaRPr lang="en-IN" sz="2400" b="0" strike="noStrike" spc="-1">
              <a:solidFill>
                <a:srgbClr val="000000"/>
              </a:solidFill>
              <a:latin typeface="Arial"/>
            </a:endParaRPr>
          </a:p>
        </p:txBody>
      </p:sp>
      <p:pic>
        <p:nvPicPr>
          <p:cNvPr id="270" name="Google Shape;1834;p209"/>
          <p:cNvPicPr/>
          <p:nvPr/>
        </p:nvPicPr>
        <p:blipFill>
          <a:blip r:embed="rId2"/>
          <a:srcRect l="-43434" t="2429" r="43432" b="-2429"/>
          <a:stretch/>
        </p:blipFill>
        <p:spPr>
          <a:xfrm>
            <a:off x="0" y="0"/>
            <a:ext cx="9143640" cy="5143320"/>
          </a:xfrm>
          <a:prstGeom prst="rect">
            <a:avLst/>
          </a:prstGeom>
          <a:ln w="0">
            <a:noFill/>
          </a:ln>
        </p:spPr>
      </p:pic>
      <p:sp>
        <p:nvSpPr>
          <p:cNvPr id="271" name="Rectangle 3"/>
          <p:cNvSpPr/>
          <p:nvPr/>
        </p:nvSpPr>
        <p:spPr>
          <a:xfrm>
            <a:off x="261360" y="2372040"/>
            <a:ext cx="3254040" cy="709200"/>
          </a:xfrm>
          <a:prstGeom prst="rect">
            <a:avLst/>
          </a:prstGeom>
          <a:solidFill>
            <a:srgbClr val="FFFFFF"/>
          </a:solidFill>
          <a:ln>
            <a:solidFill>
              <a:srgbClr val="FFFFFF"/>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buNone/>
            </a:pPr>
            <a:r>
              <a:rPr lang="en-IN" sz="3200" b="0" strike="noStrike" spc="-1">
                <a:solidFill>
                  <a:srgbClr val="000000"/>
                </a:solidFill>
                <a:latin typeface="Times New Roman"/>
                <a:ea typeface="Arial"/>
              </a:rPr>
              <a:t>SocialMedia</a:t>
            </a:r>
            <a:endParaRPr lang="en-IN" sz="32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PlaceHolder 1"/>
          <p:cNvSpPr>
            <a:spLocks noGrp="1"/>
          </p:cNvSpPr>
          <p:nvPr>
            <p:ph type="title"/>
          </p:nvPr>
        </p:nvSpPr>
        <p:spPr>
          <a:xfrm>
            <a:off x="144720" y="810720"/>
            <a:ext cx="3421080" cy="343800"/>
          </a:xfrm>
          <a:prstGeom prst="rect">
            <a:avLst/>
          </a:prstGeom>
          <a:noFill/>
          <a:ln w="0">
            <a:noFill/>
          </a:ln>
        </p:spPr>
        <p:txBody>
          <a:bodyPr lIns="90000" anchor="ctr">
            <a:noAutofit/>
          </a:bodyPr>
          <a:lstStyle/>
          <a:p>
            <a:pPr>
              <a:lnSpc>
                <a:spcPct val="100000"/>
              </a:lnSpc>
              <a:buNone/>
              <a:tabLst>
                <a:tab pos="0" algn="l"/>
              </a:tabLst>
            </a:pPr>
            <a:r>
              <a:rPr lang="en-US" sz="1829" b="1" strike="noStrike" spc="-1">
                <a:solidFill>
                  <a:srgbClr val="C88C32"/>
                </a:solidFill>
                <a:latin typeface="EB Garamond"/>
                <a:ea typeface="EB Garamond"/>
              </a:rPr>
              <a:t>Your Project Name</a:t>
            </a:r>
            <a:endParaRPr lang="en-IN" sz="1829" b="0" strike="noStrike" spc="-1">
              <a:solidFill>
                <a:srgbClr val="000000"/>
              </a:solidFill>
              <a:latin typeface="Arial"/>
            </a:endParaRPr>
          </a:p>
        </p:txBody>
      </p:sp>
      <p:sp>
        <p:nvSpPr>
          <p:cNvPr id="273" name="PlaceHolder 2"/>
          <p:cNvSpPr>
            <a:spLocks noGrp="1"/>
          </p:cNvSpPr>
          <p:nvPr>
            <p:ph/>
          </p:nvPr>
        </p:nvSpPr>
        <p:spPr>
          <a:xfrm>
            <a:off x="144720" y="1295640"/>
            <a:ext cx="4548240" cy="3036240"/>
          </a:xfrm>
          <a:prstGeom prst="rect">
            <a:avLst/>
          </a:prstGeom>
          <a:noFill/>
          <a:ln w="0">
            <a:noFill/>
          </a:ln>
        </p:spPr>
        <p:txBody>
          <a:bodyPr anchor="t">
            <a:noAutofit/>
          </a:bodyPr>
          <a:lstStyle/>
          <a:p>
            <a:pPr marL="285840" indent="-285840">
              <a:lnSpc>
                <a:spcPct val="100000"/>
              </a:lnSpc>
              <a:spcBef>
                <a:spcPts val="601"/>
              </a:spcBef>
              <a:spcAft>
                <a:spcPts val="601"/>
              </a:spcAft>
              <a:buClr>
                <a:srgbClr val="FFFFFF"/>
              </a:buClr>
              <a:buFont typeface="EB Garamond Medium"/>
              <a:buChar char="▪"/>
            </a:pPr>
            <a:r>
              <a:rPr lang="en-US" sz="1400" b="0" strike="noStrike" spc="-1">
                <a:solidFill>
                  <a:srgbClr val="FFFFFF"/>
                </a:solidFill>
                <a:latin typeface="Times New Roman"/>
                <a:ea typeface="Public Sans"/>
              </a:rPr>
              <a:t>The primary objective of SocialMedia is to create a user-friendly platform that facilitates communication, community building, and content sharing.</a:t>
            </a:r>
            <a:endParaRPr lang="en-IN" sz="1400" b="0" strike="noStrike" spc="-1">
              <a:solidFill>
                <a:srgbClr val="000000"/>
              </a:solidFill>
              <a:latin typeface="Arial"/>
            </a:endParaRPr>
          </a:p>
          <a:p>
            <a:pPr marL="285840" indent="-285840">
              <a:lnSpc>
                <a:spcPct val="100000"/>
              </a:lnSpc>
              <a:spcBef>
                <a:spcPts val="601"/>
              </a:spcBef>
              <a:spcAft>
                <a:spcPts val="601"/>
              </a:spcAft>
              <a:buClr>
                <a:srgbClr val="FFFFFF"/>
              </a:buClr>
              <a:buFont typeface="EB Garamond Medium"/>
              <a:buChar char="▪"/>
            </a:pPr>
            <a:r>
              <a:rPr lang="en-US" sz="1400" b="0" strike="noStrike" spc="-1">
                <a:solidFill>
                  <a:srgbClr val="FFFFFF"/>
                </a:solidFill>
                <a:latin typeface="Times New Roman"/>
                <a:ea typeface="Public Sans"/>
              </a:rPr>
              <a:t>By using this platform, the users can easily manage their regular day-to-day life by spending their time in a joyful manner. </a:t>
            </a:r>
            <a:endParaRPr lang="en-IN" sz="1400" b="0" strike="noStrike" spc="-1">
              <a:solidFill>
                <a:srgbClr val="000000"/>
              </a:solidFill>
              <a:latin typeface="Arial"/>
            </a:endParaRPr>
          </a:p>
          <a:p>
            <a:pPr>
              <a:lnSpc>
                <a:spcPct val="100000"/>
              </a:lnSpc>
              <a:spcBef>
                <a:spcPts val="601"/>
              </a:spcBef>
              <a:spcAft>
                <a:spcPts val="601"/>
              </a:spcAft>
              <a:buNone/>
            </a:pPr>
            <a:endParaRPr lang="en-IN" sz="1400" b="0" strike="noStrike" spc="-1">
              <a:solidFill>
                <a:srgbClr val="000000"/>
              </a:solidFill>
              <a:latin typeface="Arial"/>
            </a:endParaRPr>
          </a:p>
          <a:p>
            <a:pPr>
              <a:lnSpc>
                <a:spcPct val="100000"/>
              </a:lnSpc>
              <a:spcBef>
                <a:spcPts val="601"/>
              </a:spcBef>
              <a:spcAft>
                <a:spcPts val="601"/>
              </a:spcAft>
              <a:buNone/>
            </a:pPr>
            <a:endParaRPr lang="en-IN" sz="1400" b="0" strike="noStrike" spc="-1">
              <a:solidFill>
                <a:srgbClr val="000000"/>
              </a:solidFill>
              <a:latin typeface="Arial"/>
            </a:endParaRPr>
          </a:p>
        </p:txBody>
      </p:sp>
      <p:pic>
        <p:nvPicPr>
          <p:cNvPr id="274" name="Google Shape;1841;p210"/>
          <p:cNvPicPr/>
          <p:nvPr/>
        </p:nvPicPr>
        <p:blipFill>
          <a:blip r:embed="rId2"/>
          <a:stretch/>
        </p:blipFill>
        <p:spPr>
          <a:xfrm>
            <a:off x="4267440" y="249654"/>
            <a:ext cx="9143640" cy="5143320"/>
          </a:xfrm>
          <a:prstGeom prst="rect">
            <a:avLst/>
          </a:prstGeom>
          <a:ln w="0">
            <a:noFill/>
          </a:ln>
        </p:spPr>
      </p:pic>
      <p:graphicFrame>
        <p:nvGraphicFramePr>
          <p:cNvPr id="275" name="Google Shape;1842;p210"/>
          <p:cNvGraphicFramePr/>
          <p:nvPr>
            <p:extLst>
              <p:ext uri="{D42A27DB-BD31-4B8C-83A1-F6EECF244321}">
                <p14:modId xmlns:p14="http://schemas.microsoft.com/office/powerpoint/2010/main" val="3670851559"/>
              </p:ext>
            </p:extLst>
          </p:nvPr>
        </p:nvGraphicFramePr>
        <p:xfrm>
          <a:off x="144720" y="3333600"/>
          <a:ext cx="4278960" cy="609600"/>
        </p:xfrm>
        <a:graphic>
          <a:graphicData uri="http://schemas.openxmlformats.org/drawingml/2006/table">
            <a:tbl>
              <a:tblPr/>
              <a:tblGrid>
                <a:gridCol w="1739160">
                  <a:extLst>
                    <a:ext uri="{9D8B030D-6E8A-4147-A177-3AD203B41FA5}">
                      <a16:colId xmlns:a16="http://schemas.microsoft.com/office/drawing/2014/main" val="20000"/>
                    </a:ext>
                  </a:extLst>
                </a:gridCol>
                <a:gridCol w="1725480">
                  <a:extLst>
                    <a:ext uri="{9D8B030D-6E8A-4147-A177-3AD203B41FA5}">
                      <a16:colId xmlns:a16="http://schemas.microsoft.com/office/drawing/2014/main" val="20001"/>
                    </a:ext>
                  </a:extLst>
                </a:gridCol>
                <a:gridCol w="814320">
                  <a:extLst>
                    <a:ext uri="{9D8B030D-6E8A-4147-A177-3AD203B41FA5}">
                      <a16:colId xmlns:a16="http://schemas.microsoft.com/office/drawing/2014/main" val="20002"/>
                    </a:ext>
                  </a:extLst>
                </a:gridCol>
              </a:tblGrid>
              <a:tr h="0">
                <a:tc>
                  <a:txBody>
                    <a:bodyPr/>
                    <a:lstStyle/>
                    <a:p>
                      <a:pPr algn="ctr">
                        <a:lnSpc>
                          <a:spcPct val="100000"/>
                        </a:lnSpc>
                        <a:buNone/>
                        <a:tabLst>
                          <a:tab pos="0" algn="l"/>
                        </a:tabLst>
                      </a:pPr>
                      <a:r>
                        <a:rPr lang="en-US" sz="1400" b="1" strike="noStrike" spc="-1">
                          <a:solidFill>
                            <a:srgbClr val="C88C32"/>
                          </a:solidFill>
                          <a:latin typeface="Arial"/>
                          <a:ea typeface="Arial"/>
                        </a:rPr>
                        <a:t>LMS Username</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buNone/>
                        <a:tabLst>
                          <a:tab pos="0" algn="l"/>
                        </a:tabLst>
                      </a:pPr>
                      <a:r>
                        <a:rPr lang="en-US" sz="1400" b="1" strike="noStrike" spc="-1">
                          <a:solidFill>
                            <a:srgbClr val="C88C32"/>
                          </a:solidFill>
                          <a:latin typeface="Arial"/>
                          <a:ea typeface="Arial"/>
                        </a:rPr>
                        <a:t>Name </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buNone/>
                        <a:tabLst>
                          <a:tab pos="0" algn="l"/>
                        </a:tabLst>
                      </a:pPr>
                      <a:r>
                        <a:rPr lang="en-US" sz="1400" b="1" strike="noStrike" spc="-1">
                          <a:solidFill>
                            <a:srgbClr val="C88C32"/>
                          </a:solidFill>
                          <a:latin typeface="Arial"/>
                          <a:ea typeface="Arial"/>
                        </a:rPr>
                        <a:t>Batch </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0"/>
                  </a:ext>
                </a:extLst>
              </a:tr>
              <a:tr h="0">
                <a:tc>
                  <a:txBody>
                    <a:bodyPr/>
                    <a:lstStyle/>
                    <a:p>
                      <a:pPr>
                        <a:lnSpc>
                          <a:spcPct val="100000"/>
                        </a:lnSpc>
                        <a:buNone/>
                        <a:tabLst>
                          <a:tab pos="0" algn="l"/>
                        </a:tabLst>
                      </a:pPr>
                      <a:r>
                        <a:rPr lang="en-IN" sz="1400" b="0" u="sng" strike="noStrike" spc="-1" dirty="0">
                          <a:solidFill>
                            <a:srgbClr val="FFFFFF"/>
                          </a:solidFill>
                          <a:uFillTx/>
                          <a:latin typeface="Times New Roman"/>
                          <a:ea typeface="Arial"/>
                        </a:rPr>
                        <a:t>2113a55314</a:t>
                      </a:r>
                      <a:endParaRPr lang="en-IN" sz="14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buNone/>
                        <a:tabLst>
                          <a:tab pos="0" algn="l"/>
                        </a:tabLst>
                      </a:pPr>
                      <a:r>
                        <a:rPr lang="en-IN" sz="1400" b="0" strike="noStrike" spc="-1" dirty="0">
                          <a:solidFill>
                            <a:srgbClr val="FFFFFF"/>
                          </a:solidFill>
                          <a:latin typeface="Times New Roman"/>
                          <a:ea typeface="Arial"/>
                        </a:rPr>
                        <a:t>P.HARSHINI</a:t>
                      </a:r>
                      <a:endParaRPr lang="en-IN" sz="14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buNone/>
                        <a:tabLst>
                          <a:tab pos="0" algn="l"/>
                        </a:tabLst>
                      </a:pPr>
                      <a:r>
                        <a:rPr lang="en-IN" sz="1400" b="0" strike="noStrike" spc="-1" dirty="0">
                          <a:solidFill>
                            <a:srgbClr val="FFFFFF"/>
                          </a:solidFill>
                          <a:latin typeface="Times New Roman"/>
                          <a:ea typeface="Arial"/>
                        </a:rPr>
                        <a:t>A55</a:t>
                      </a:r>
                      <a:endParaRPr lang="en-IN" sz="14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Google Shape;1858;g2139e008f02_0_0"/>
          <p:cNvSpPr/>
          <p:nvPr/>
        </p:nvSpPr>
        <p:spPr>
          <a:xfrm>
            <a:off x="445680" y="237240"/>
            <a:ext cx="26294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nSpc>
                <a:spcPct val="100000"/>
              </a:lnSpc>
              <a:buNone/>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p:txBody>
      </p:sp>
      <p:pic>
        <p:nvPicPr>
          <p:cNvPr id="277" name="Google Shape;1859;g2139e008f02_0_0"/>
          <p:cNvPicPr/>
          <p:nvPr/>
        </p:nvPicPr>
        <p:blipFill>
          <a:blip r:embed="rId2"/>
          <a:srcRect l="-65215" t="3320" r="65215" b="-3320"/>
          <a:stretch/>
        </p:blipFill>
        <p:spPr>
          <a:xfrm>
            <a:off x="0" y="0"/>
            <a:ext cx="9143640" cy="5143320"/>
          </a:xfrm>
          <a:prstGeom prst="rect">
            <a:avLst/>
          </a:prstGeom>
          <a:ln w="0">
            <a:noFill/>
          </a:ln>
        </p:spPr>
      </p:pic>
      <p:sp>
        <p:nvSpPr>
          <p:cNvPr id="278" name="PlaceHolder 1"/>
          <p:cNvSpPr>
            <a:spLocks noGrp="1"/>
          </p:cNvSpPr>
          <p:nvPr>
            <p:ph/>
          </p:nvPr>
        </p:nvSpPr>
        <p:spPr>
          <a:xfrm>
            <a:off x="445680" y="265680"/>
            <a:ext cx="8457840" cy="5056920"/>
          </a:xfrm>
          <a:prstGeom prst="rect">
            <a:avLst/>
          </a:prstGeom>
          <a:noFill/>
          <a:ln w="0">
            <a:noFill/>
          </a:ln>
        </p:spPr>
        <p:txBody>
          <a:bodyPr numCol="1" spcCol="0" anchor="ctr">
            <a:noAutofit/>
          </a:bodyPr>
          <a:lstStyle/>
          <a:p>
            <a:pPr algn="just">
              <a:lnSpc>
                <a:spcPct val="100000"/>
              </a:lnSpc>
              <a:spcBef>
                <a:spcPts val="601"/>
              </a:spcBef>
              <a:spcAft>
                <a:spcPts val="601"/>
              </a:spcAft>
              <a:buNone/>
              <a:tabLst>
                <a:tab pos="0" algn="l"/>
              </a:tabLst>
            </a:pPr>
            <a:endParaRPr lang="en-IN" sz="1400" b="0" strike="noStrike" spc="-1">
              <a:solidFill>
                <a:srgbClr val="000000"/>
              </a:solidFill>
              <a:latin typeface="Arial"/>
            </a:endParaRPr>
          </a:p>
          <a:p>
            <a:pPr algn="just">
              <a:lnSpc>
                <a:spcPct val="100000"/>
              </a:lnSpc>
              <a:spcBef>
                <a:spcPts val="601"/>
              </a:spcBef>
              <a:spcAft>
                <a:spcPts val="601"/>
              </a:spcAft>
              <a:buClr>
                <a:srgbClr val="000000"/>
              </a:buClr>
              <a:buFont typeface="Noto Sans Symbols"/>
              <a:buAutoNum type="arabicPeriod"/>
              <a:tabLst>
                <a:tab pos="0" algn="l"/>
              </a:tabLst>
            </a:pPr>
            <a:r>
              <a:rPr lang="en-US" sz="1400" b="0" strike="noStrike" spc="-1">
                <a:solidFill>
                  <a:srgbClr val="000000"/>
                </a:solidFill>
                <a:latin typeface="Times New Roman"/>
                <a:ea typeface="Public Sans"/>
              </a:rPr>
              <a:t>The HTML file contains the basic structure of the web page, including a header, main content area with a container for posts, and a form for creating new posts. It also includes a footer with the year and the name of the website.</a:t>
            </a:r>
            <a:endParaRPr lang="en-IN" sz="1400" b="0" strike="noStrike" spc="-1">
              <a:solidFill>
                <a:srgbClr val="000000"/>
              </a:solidFill>
              <a:latin typeface="Arial"/>
            </a:endParaRPr>
          </a:p>
          <a:p>
            <a:pPr algn="just">
              <a:lnSpc>
                <a:spcPct val="100000"/>
              </a:lnSpc>
              <a:spcBef>
                <a:spcPts val="601"/>
              </a:spcBef>
              <a:spcAft>
                <a:spcPts val="601"/>
              </a:spcAft>
              <a:buClr>
                <a:srgbClr val="000000"/>
              </a:buClr>
              <a:buFont typeface="Noto Sans Symbols"/>
              <a:buAutoNum type="arabicPeriod" startAt="2"/>
              <a:tabLst>
                <a:tab pos="0" algn="l"/>
              </a:tabLst>
            </a:pPr>
            <a:r>
              <a:rPr lang="en-US" sz="1400" b="0" strike="noStrike" spc="-1">
                <a:solidFill>
                  <a:srgbClr val="000000"/>
                </a:solidFill>
                <a:latin typeface="Times New Roman"/>
                <a:ea typeface="Public Sans"/>
              </a:rPr>
              <a:t>The JavaScript code begins by defining an empty array called posts, which will be used to store all of the posts created by users.</a:t>
            </a:r>
            <a:endParaRPr lang="en-IN" sz="1400" b="0" strike="noStrike" spc="-1">
              <a:solidFill>
                <a:srgbClr val="000000"/>
              </a:solidFill>
              <a:latin typeface="Arial"/>
            </a:endParaRPr>
          </a:p>
          <a:p>
            <a:pPr algn="just">
              <a:lnSpc>
                <a:spcPct val="100000"/>
              </a:lnSpc>
              <a:spcBef>
                <a:spcPts val="601"/>
              </a:spcBef>
              <a:spcAft>
                <a:spcPts val="601"/>
              </a:spcAft>
              <a:buClr>
                <a:srgbClr val="000000"/>
              </a:buClr>
              <a:buFont typeface="Noto Sans Symbols"/>
              <a:buAutoNum type="arabicPeriod" startAt="3"/>
              <a:tabLst>
                <a:tab pos="0" algn="l"/>
              </a:tabLst>
            </a:pPr>
            <a:r>
              <a:rPr lang="en-US" sz="1400" b="0" strike="noStrike" spc="-1">
                <a:solidFill>
                  <a:srgbClr val="000000"/>
                </a:solidFill>
                <a:latin typeface="Times New Roman"/>
                <a:ea typeface="Public Sans"/>
              </a:rPr>
              <a:t>It then selects the #post-form element and the #posts-container element from the HTML file using document.querySelector(), and sets up an event listener to handle form submissions. When the user submits the form, the event listener prevents the default behavior (submitting the form to a server) and instead creates a new post object containing the user's input, adds it to the posts array, resets the form, and calls a function to re-render the posts on the page.</a:t>
            </a:r>
            <a:endParaRPr lang="en-IN" sz="1400" b="0" strike="noStrike" spc="-1">
              <a:solidFill>
                <a:srgbClr val="000000"/>
              </a:solidFill>
              <a:latin typeface="Arial"/>
            </a:endParaRPr>
          </a:p>
          <a:p>
            <a:pPr algn="just">
              <a:lnSpc>
                <a:spcPct val="100000"/>
              </a:lnSpc>
              <a:spcBef>
                <a:spcPts val="601"/>
              </a:spcBef>
              <a:spcAft>
                <a:spcPts val="601"/>
              </a:spcAft>
              <a:buClr>
                <a:srgbClr val="000000"/>
              </a:buClr>
              <a:buFont typeface="Noto Sans Symbols"/>
              <a:buAutoNum type="arabicPeriod" startAt="4"/>
              <a:tabLst>
                <a:tab pos="0" algn="l"/>
              </a:tabLst>
            </a:pPr>
            <a:r>
              <a:rPr lang="en-US" sz="1400" b="0" strike="noStrike" spc="-1">
                <a:solidFill>
                  <a:srgbClr val="000000"/>
                </a:solidFill>
                <a:latin typeface="Times New Roman"/>
                <a:ea typeface="Public Sans"/>
              </a:rPr>
              <a:t>The renderPosts() function is responsible for updating the HTML content of the #posts-container element to display all of the posts in the posts array. It does this by iterating over the array using a for loop, creating an HTML string for each post using template literals, and adding it to the #posts-container element's innerHTML property.</a:t>
            </a:r>
            <a:endParaRPr lang="en-IN" sz="1400" b="0" strike="noStrike" spc="-1">
              <a:solidFill>
                <a:srgbClr val="000000"/>
              </a:solidFill>
              <a:latin typeface="Arial"/>
            </a:endParaRPr>
          </a:p>
          <a:p>
            <a:pPr algn="just">
              <a:lnSpc>
                <a:spcPct val="100000"/>
              </a:lnSpc>
              <a:spcBef>
                <a:spcPts val="601"/>
              </a:spcBef>
              <a:spcAft>
                <a:spcPts val="601"/>
              </a:spcAft>
              <a:buClr>
                <a:srgbClr val="000000"/>
              </a:buClr>
              <a:buFont typeface="Noto Sans Symbols"/>
              <a:buAutoNum type="arabicPeriod" startAt="5"/>
              <a:tabLst>
                <a:tab pos="0" algn="l"/>
              </a:tabLst>
            </a:pPr>
            <a:r>
              <a:rPr lang="en-US" sz="1400" b="0" strike="noStrike" spc="-1">
                <a:solidFill>
                  <a:srgbClr val="000000"/>
                </a:solidFill>
                <a:latin typeface="Times New Roman"/>
                <a:ea typeface="Public Sans"/>
              </a:rPr>
              <a:t>The renderComments() function is similar to renderPosts(), but is responsible for rendering the comments for a single post. It takes a post object as an argument, iterates over its comments array using a for loop, and creates an HTML string for each comment using template literals. It then adds the comments to a .comments-container element inside the post's HTML.</a:t>
            </a:r>
            <a:endParaRPr lang="en-IN" sz="1400" b="0" strike="noStrike" spc="-1">
              <a:solidFill>
                <a:srgbClr val="000000"/>
              </a:solidFill>
              <a:latin typeface="Arial"/>
            </a:endParaRPr>
          </a:p>
          <a:p>
            <a:pPr algn="just">
              <a:lnSpc>
                <a:spcPct val="100000"/>
              </a:lnSpc>
              <a:spcBef>
                <a:spcPts val="601"/>
              </a:spcBef>
              <a:spcAft>
                <a:spcPts val="601"/>
              </a:spcAft>
              <a:buNone/>
              <a:tabLst>
                <a:tab pos="0" algn="l"/>
              </a:tabLst>
            </a:pPr>
            <a:endParaRPr lang="en-IN" sz="1400" b="0" strike="noStrike" spc="-1">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Google Shape;1858;g2139e008f02_0_0"/>
          <p:cNvSpPr/>
          <p:nvPr/>
        </p:nvSpPr>
        <p:spPr>
          <a:xfrm>
            <a:off x="445680" y="237240"/>
            <a:ext cx="26294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nSpc>
                <a:spcPct val="100000"/>
              </a:lnSpc>
              <a:buNone/>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p:txBody>
      </p:sp>
      <p:pic>
        <p:nvPicPr>
          <p:cNvPr id="280" name="Google Shape;1859;g2139e008f02_0_0"/>
          <p:cNvPicPr/>
          <p:nvPr/>
        </p:nvPicPr>
        <p:blipFill>
          <a:blip r:embed="rId2"/>
          <a:srcRect l="-65215" t="3320" r="65215" b="-3320"/>
          <a:stretch/>
        </p:blipFill>
        <p:spPr>
          <a:xfrm>
            <a:off x="0" y="0"/>
            <a:ext cx="9143640" cy="5143320"/>
          </a:xfrm>
          <a:prstGeom prst="rect">
            <a:avLst/>
          </a:prstGeom>
          <a:ln w="0">
            <a:noFill/>
          </a:ln>
        </p:spPr>
      </p:pic>
      <p:sp>
        <p:nvSpPr>
          <p:cNvPr id="281" name="PlaceHolder 1"/>
          <p:cNvSpPr>
            <a:spLocks noGrp="1"/>
          </p:cNvSpPr>
          <p:nvPr>
            <p:ph/>
          </p:nvPr>
        </p:nvSpPr>
        <p:spPr>
          <a:xfrm>
            <a:off x="445680" y="721080"/>
            <a:ext cx="8690400" cy="3956760"/>
          </a:xfrm>
          <a:prstGeom prst="rect">
            <a:avLst/>
          </a:prstGeom>
          <a:noFill/>
          <a:ln w="0">
            <a:noFill/>
          </a:ln>
        </p:spPr>
        <p:txBody>
          <a:bodyPr numCol="1" spcCol="0" anchor="ctr">
            <a:noAutofit/>
          </a:bodyPr>
          <a:lstStyle/>
          <a:p>
            <a:pPr algn="just">
              <a:lnSpc>
                <a:spcPct val="100000"/>
              </a:lnSpc>
              <a:spcBef>
                <a:spcPts val="601"/>
              </a:spcBef>
              <a:spcAft>
                <a:spcPts val="601"/>
              </a:spcAft>
              <a:buClr>
                <a:srgbClr val="000000"/>
              </a:buClr>
              <a:buFont typeface="Noto Sans Symbols"/>
              <a:buAutoNum type="arabicPeriod" startAt="6"/>
            </a:pPr>
            <a:r>
              <a:rPr lang="en-US" sz="1600" b="0" strike="noStrike" spc="-1">
                <a:solidFill>
                  <a:srgbClr val="000000"/>
                </a:solidFill>
                <a:latin typeface="Times New Roman"/>
                <a:ea typeface="Public Sans"/>
              </a:rPr>
              <a:t>The handleLike() function is an event listener that is called when the user clicks the "like" button on a post. It uses the dataset.id property of the button element to find the corresponding post object in the posts array, increments the likes property of the post object, and calls renderPosts() to update the page.</a:t>
            </a:r>
            <a:endParaRPr lang="en-IN" sz="1600" b="0" strike="noStrike" spc="-1">
              <a:solidFill>
                <a:srgbClr val="000000"/>
              </a:solidFill>
              <a:latin typeface="Arial"/>
            </a:endParaRPr>
          </a:p>
          <a:p>
            <a:pPr algn="just">
              <a:lnSpc>
                <a:spcPct val="100000"/>
              </a:lnSpc>
              <a:spcBef>
                <a:spcPts val="601"/>
              </a:spcBef>
              <a:spcAft>
                <a:spcPts val="601"/>
              </a:spcAft>
              <a:buClr>
                <a:srgbClr val="000000"/>
              </a:buClr>
              <a:buFont typeface="Noto Sans Symbols"/>
              <a:buAutoNum type="arabicPeriod" startAt="7"/>
            </a:pPr>
            <a:r>
              <a:rPr lang="en-US" sz="1600" b="0" strike="noStrike" spc="-1">
                <a:solidFill>
                  <a:srgbClr val="000000"/>
                </a:solidFill>
                <a:latin typeface="Times New Roman"/>
                <a:ea typeface="Public Sans"/>
              </a:rPr>
              <a:t>The toggleComments() function is an event listener that is called when the user clicks the "comments" button on a post. It uses the dataset.id property of the button element to find the corresponding post object in the posts array, and toggles the visibility of the comments container for that post by adding or removing the hidden class.</a:t>
            </a:r>
            <a:endParaRPr lang="en-IN" sz="1600" b="0" strike="noStrike" spc="-1">
              <a:solidFill>
                <a:srgbClr val="000000"/>
              </a:solidFill>
              <a:latin typeface="Arial"/>
            </a:endParaRPr>
          </a:p>
          <a:p>
            <a:pPr algn="just">
              <a:lnSpc>
                <a:spcPct val="100000"/>
              </a:lnSpc>
              <a:spcBef>
                <a:spcPts val="601"/>
              </a:spcBef>
              <a:spcAft>
                <a:spcPts val="601"/>
              </a:spcAft>
              <a:buClr>
                <a:srgbClr val="000000"/>
              </a:buClr>
              <a:buFont typeface="Noto Sans Symbols"/>
              <a:buAutoNum type="arabicPeriod" startAt="8"/>
            </a:pPr>
            <a:r>
              <a:rPr lang="en-US" sz="1600" b="0" strike="noStrike" spc="-1">
                <a:solidFill>
                  <a:srgbClr val="000000"/>
                </a:solidFill>
                <a:latin typeface="Times New Roman"/>
                <a:ea typeface="Public Sans"/>
              </a:rPr>
              <a:t>The handleComment() function is an event listener that is called when the user submits a comment on a post. It uses the dataset.id property of the comment form element to find the corresponding post object in the posts array, creates a new comment object using the user's input, adds it to the post's comments array, resets the form, and calls renderPosts() to update the page.</a:t>
            </a:r>
            <a:endParaRPr lang="en-IN" sz="1600" b="0" strike="noStrike" spc="-1">
              <a:solidFill>
                <a:srgbClr val="000000"/>
              </a:solidFill>
              <a:latin typeface="Arial"/>
            </a:endParaRPr>
          </a:p>
          <a:p>
            <a:pPr algn="just">
              <a:lnSpc>
                <a:spcPct val="100000"/>
              </a:lnSpc>
              <a:spcBef>
                <a:spcPts val="601"/>
              </a:spcBef>
              <a:spcAft>
                <a:spcPts val="601"/>
              </a:spcAft>
              <a:buClr>
                <a:srgbClr val="000000"/>
              </a:buClr>
              <a:buFont typeface="Noto Sans Symbols"/>
              <a:buAutoNum type="arabicPeriod" startAt="9"/>
            </a:pPr>
            <a:r>
              <a:rPr lang="en-US" sz="1600" b="0" strike="noStrike" spc="-1">
                <a:solidFill>
                  <a:srgbClr val="000000"/>
                </a:solidFill>
                <a:latin typeface="Times New Roman"/>
                <a:ea typeface="Public Sans"/>
              </a:rPr>
              <a:t>The last few lines of the JavaScript code call renderPosts() to initially render the posts on the page, and then attach event listeners to the "like" and "comments" buttons for each post, as well as the comment submission forms.</a:t>
            </a:r>
            <a:endParaRPr lang="en-IN" sz="16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PlaceHolder 1"/>
          <p:cNvSpPr>
            <a:spLocks noGrp="1"/>
          </p:cNvSpPr>
          <p:nvPr>
            <p:ph type="title"/>
          </p:nvPr>
        </p:nvSpPr>
        <p:spPr>
          <a:xfrm>
            <a:off x="455400" y="241920"/>
            <a:ext cx="7886520" cy="343800"/>
          </a:xfrm>
          <a:prstGeom prst="rect">
            <a:avLst/>
          </a:prstGeom>
          <a:noFill/>
          <a:ln w="0">
            <a:noFill/>
          </a:ln>
        </p:spPr>
        <p:txBody>
          <a:bodyPr anchor="t">
            <a:noAutofit/>
          </a:bodyPr>
          <a:lstStyle/>
          <a:p>
            <a:pPr>
              <a:lnSpc>
                <a:spcPct val="100000"/>
              </a:lnSpc>
              <a:buNone/>
            </a:pPr>
            <a:r>
              <a:rPr lang="en-IN" sz="1800" b="1" strike="noStrike" spc="-1">
                <a:solidFill>
                  <a:srgbClr val="22366A"/>
                </a:solidFill>
                <a:latin typeface="Times New Roman"/>
                <a:ea typeface="Public Sans"/>
              </a:rPr>
              <a:t>Summary</a:t>
            </a:r>
            <a:endParaRPr lang="en-IN" sz="1800" b="0" strike="noStrike" spc="-1">
              <a:solidFill>
                <a:srgbClr val="000000"/>
              </a:solidFill>
              <a:latin typeface="Arial"/>
            </a:endParaRPr>
          </a:p>
        </p:txBody>
      </p:sp>
      <p:sp>
        <p:nvSpPr>
          <p:cNvPr id="283" name="PlaceHolder 2"/>
          <p:cNvSpPr>
            <a:spLocks noGrp="1"/>
          </p:cNvSpPr>
          <p:nvPr>
            <p:ph/>
          </p:nvPr>
        </p:nvSpPr>
        <p:spPr>
          <a:xfrm>
            <a:off x="392040" y="987840"/>
            <a:ext cx="8519040" cy="2912400"/>
          </a:xfrm>
          <a:prstGeom prst="rect">
            <a:avLst/>
          </a:prstGeom>
          <a:noFill/>
          <a:ln w="0">
            <a:noFill/>
          </a:ln>
        </p:spPr>
        <p:txBody>
          <a:bodyPr anchor="t">
            <a:normAutofit/>
          </a:bodyPr>
          <a:lstStyle/>
          <a:p>
            <a:pPr marL="457200" indent="-317520" algn="just">
              <a:lnSpc>
                <a:spcPct val="100000"/>
              </a:lnSpc>
              <a:spcBef>
                <a:spcPts val="601"/>
              </a:spcBef>
              <a:spcAft>
                <a:spcPts val="601"/>
              </a:spcAft>
              <a:buClr>
                <a:srgbClr val="000000"/>
              </a:buClr>
              <a:buFont typeface="Noto Sans Symbols"/>
              <a:buChar char="▪"/>
            </a:pPr>
            <a:r>
              <a:rPr lang="en-US" sz="1800" b="0" strike="noStrike" spc="-1">
                <a:solidFill>
                  <a:srgbClr val="000000"/>
                </a:solidFill>
                <a:latin typeface="Times New Roman"/>
                <a:ea typeface="Public Sans"/>
              </a:rPr>
              <a:t>Created an array to store user posts and renders them on the page using JavaScript. It also includes functions for rendering comments, handling likes, toggling comments, and submitting new comments. </a:t>
            </a:r>
            <a:endParaRPr lang="en-IN" sz="1800" b="0" strike="noStrike" spc="-1">
              <a:solidFill>
                <a:srgbClr val="000000"/>
              </a:solidFill>
              <a:latin typeface="Arial"/>
            </a:endParaRPr>
          </a:p>
          <a:p>
            <a:pPr marL="457200" indent="-317520" algn="just">
              <a:lnSpc>
                <a:spcPct val="100000"/>
              </a:lnSpc>
              <a:spcBef>
                <a:spcPts val="601"/>
              </a:spcBef>
              <a:spcAft>
                <a:spcPts val="601"/>
              </a:spcAft>
              <a:buClr>
                <a:srgbClr val="000000"/>
              </a:buClr>
              <a:buFont typeface="Noto Sans Symbols"/>
              <a:buChar char="▪"/>
            </a:pPr>
            <a:r>
              <a:rPr lang="en-US" sz="1800" b="0" strike="noStrike" spc="-1">
                <a:solidFill>
                  <a:srgbClr val="000000"/>
                </a:solidFill>
                <a:latin typeface="Times New Roman"/>
                <a:ea typeface="Public Sans"/>
              </a:rPr>
              <a:t>The HTML file contains a basic structure for the web page, including a header, main content area, and footer. </a:t>
            </a:r>
            <a:endParaRPr lang="en-IN" sz="1800" b="0" strike="noStrike" spc="-1">
              <a:solidFill>
                <a:srgbClr val="000000"/>
              </a:solidFill>
              <a:latin typeface="Arial"/>
            </a:endParaRPr>
          </a:p>
          <a:p>
            <a:pPr marL="457200" indent="-317520" algn="just">
              <a:lnSpc>
                <a:spcPct val="100000"/>
              </a:lnSpc>
              <a:spcBef>
                <a:spcPts val="601"/>
              </a:spcBef>
              <a:spcAft>
                <a:spcPts val="601"/>
              </a:spcAft>
              <a:buClr>
                <a:srgbClr val="000000"/>
              </a:buClr>
              <a:buFont typeface="Noto Sans Symbols"/>
              <a:buChar char="▪"/>
            </a:pPr>
            <a:r>
              <a:rPr lang="en-US" sz="1800" b="0" strike="noStrike" spc="-1">
                <a:solidFill>
                  <a:srgbClr val="000000"/>
                </a:solidFill>
                <a:latin typeface="Times New Roman"/>
                <a:ea typeface="Public Sans"/>
              </a:rPr>
              <a:t>The JavaScript code sets up event listeners to handle form submissions, button clicks, and comment submissions. The last few lines of code call the renderPosts() function to initially render the posts on the page and attach event listeners to relevant elements.</a:t>
            </a:r>
            <a:endParaRPr lang="en-IN" sz="1800" b="0" strike="noStrike" spc="-1">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PlaceHolder 1"/>
          <p:cNvSpPr>
            <a:spLocks noGrp="1"/>
          </p:cNvSpPr>
          <p:nvPr>
            <p:ph/>
          </p:nvPr>
        </p:nvSpPr>
        <p:spPr>
          <a:xfrm>
            <a:off x="3719160" y="2264400"/>
            <a:ext cx="1714320" cy="319680"/>
          </a:xfrm>
          <a:prstGeom prst="rect">
            <a:avLst/>
          </a:prstGeom>
          <a:noFill/>
          <a:ln w="0">
            <a:noFill/>
          </a:ln>
        </p:spPr>
        <p:txBody>
          <a:bodyPr anchor="ctr">
            <a:noAutofit/>
          </a:bodyPr>
          <a:lstStyle/>
          <a:p>
            <a:pPr algn="ctr">
              <a:lnSpc>
                <a:spcPct val="100000"/>
              </a:lnSpc>
              <a:buNone/>
              <a:tabLst>
                <a:tab pos="0" algn="l"/>
              </a:tabLst>
            </a:pPr>
            <a:r>
              <a:rPr lang="en-US" sz="1800" b="1" strike="noStrike" spc="-1">
                <a:solidFill>
                  <a:srgbClr val="223669"/>
                </a:solidFill>
                <a:latin typeface="EB Garamond"/>
                <a:ea typeface="EB Garamond"/>
              </a:rPr>
              <a:t>Check-List</a:t>
            </a:r>
            <a:endParaRPr lang="en-IN" sz="1800" b="0" strike="noStrike" spc="-1">
              <a:solidFill>
                <a:srgbClr val="000000"/>
              </a:solidFill>
              <a:latin typeface="Arial"/>
            </a:endParaRPr>
          </a:p>
        </p:txBody>
      </p:sp>
      <p:sp>
        <p:nvSpPr>
          <p:cNvPr id="285" name="PlaceHolder 2"/>
          <p:cNvSpPr>
            <a:spLocks noGrp="1"/>
          </p:cNvSpPr>
          <p:nvPr>
            <p:ph/>
          </p:nvPr>
        </p:nvSpPr>
        <p:spPr>
          <a:xfrm>
            <a:off x="817200" y="961200"/>
            <a:ext cx="1714320" cy="319680"/>
          </a:xfrm>
          <a:prstGeom prst="rect">
            <a:avLst/>
          </a:prstGeom>
          <a:noFill/>
          <a:ln w="0">
            <a:noFill/>
          </a:ln>
        </p:spPr>
        <p:txBody>
          <a:bodyPr anchor="ctr">
            <a:noAutofit/>
          </a:bodyPr>
          <a:lstStyle/>
          <a:p>
            <a:pPr algn="r">
              <a:lnSpc>
                <a:spcPct val="100000"/>
              </a:lnSpc>
              <a:buNone/>
              <a:tabLst>
                <a:tab pos="0" algn="l"/>
              </a:tabLst>
            </a:pPr>
            <a:r>
              <a:rPr lang="en-US" sz="1000" b="0" strike="noStrike" spc="-1">
                <a:solidFill>
                  <a:srgbClr val="000000"/>
                </a:solidFill>
                <a:latin typeface="EB Garamond"/>
                <a:ea typeface="EB Garamond"/>
              </a:rPr>
              <a:t>Setup Project for Social Media project</a:t>
            </a:r>
            <a:endParaRPr lang="en-IN" sz="1000" b="0" strike="noStrike" spc="-1">
              <a:solidFill>
                <a:srgbClr val="000000"/>
              </a:solidFill>
              <a:latin typeface="Arial"/>
            </a:endParaRPr>
          </a:p>
        </p:txBody>
      </p:sp>
      <p:sp>
        <p:nvSpPr>
          <p:cNvPr id="286" name="PlaceHolder 3"/>
          <p:cNvSpPr>
            <a:spLocks noGrp="1"/>
          </p:cNvSpPr>
          <p:nvPr>
            <p:ph/>
          </p:nvPr>
        </p:nvSpPr>
        <p:spPr>
          <a:xfrm>
            <a:off x="318600" y="2188800"/>
            <a:ext cx="2029680" cy="319680"/>
          </a:xfrm>
          <a:prstGeom prst="rect">
            <a:avLst/>
          </a:prstGeom>
          <a:noFill/>
          <a:ln w="0">
            <a:noFill/>
          </a:ln>
        </p:spPr>
        <p:txBody>
          <a:bodyPr anchor="ctr">
            <a:noAutofit/>
          </a:bodyPr>
          <a:lstStyle/>
          <a:p>
            <a:pPr algn="r">
              <a:lnSpc>
                <a:spcPct val="100000"/>
              </a:lnSpc>
              <a:buNone/>
              <a:tabLst>
                <a:tab pos="0" algn="l"/>
              </a:tabLst>
            </a:pPr>
            <a:r>
              <a:rPr lang="en-US" sz="1000" b="0" strike="noStrike" spc="-1">
                <a:solidFill>
                  <a:srgbClr val="000000"/>
                </a:solidFill>
                <a:latin typeface="EB Garamond"/>
                <a:ea typeface="EB Garamond"/>
              </a:rPr>
              <a:t>Create a main component with the outer structure of Social Media</a:t>
            </a:r>
            <a:endParaRPr lang="en-IN" sz="1000" b="0" strike="noStrike" spc="-1">
              <a:solidFill>
                <a:srgbClr val="000000"/>
              </a:solidFill>
              <a:latin typeface="Arial"/>
            </a:endParaRPr>
          </a:p>
        </p:txBody>
      </p:sp>
      <p:sp>
        <p:nvSpPr>
          <p:cNvPr id="287" name="PlaceHolder 4"/>
          <p:cNvSpPr>
            <a:spLocks noGrp="1"/>
          </p:cNvSpPr>
          <p:nvPr>
            <p:ph/>
          </p:nvPr>
        </p:nvSpPr>
        <p:spPr>
          <a:xfrm>
            <a:off x="803880" y="3448800"/>
            <a:ext cx="1714320" cy="319680"/>
          </a:xfrm>
          <a:prstGeom prst="rect">
            <a:avLst/>
          </a:prstGeom>
          <a:noFill/>
          <a:ln w="0">
            <a:noFill/>
          </a:ln>
        </p:spPr>
        <p:txBody>
          <a:bodyPr anchor="ctr">
            <a:noAutofit/>
          </a:bodyPr>
          <a:lstStyle/>
          <a:p>
            <a:pPr algn="r">
              <a:lnSpc>
                <a:spcPct val="100000"/>
              </a:lnSpc>
              <a:buNone/>
              <a:tabLst>
                <a:tab pos="0" algn="l"/>
              </a:tabLst>
            </a:pPr>
            <a:r>
              <a:rPr lang="en-US" sz="1000" b="0" strike="noStrike" spc="-1">
                <a:solidFill>
                  <a:srgbClr val="000000"/>
                </a:solidFill>
                <a:latin typeface="EB Garamond"/>
                <a:ea typeface="EB Garamond"/>
              </a:rPr>
              <a:t>Create a button component with on click handler</a:t>
            </a:r>
            <a:endParaRPr lang="en-IN" sz="1000" b="0" strike="noStrike" spc="-1">
              <a:solidFill>
                <a:srgbClr val="000000"/>
              </a:solidFill>
              <a:latin typeface="Arial"/>
            </a:endParaRPr>
          </a:p>
        </p:txBody>
      </p:sp>
      <p:sp>
        <p:nvSpPr>
          <p:cNvPr id="288" name="PlaceHolder 5"/>
          <p:cNvSpPr>
            <a:spLocks noGrp="1"/>
          </p:cNvSpPr>
          <p:nvPr>
            <p:ph/>
          </p:nvPr>
        </p:nvSpPr>
        <p:spPr>
          <a:xfrm>
            <a:off x="1798200" y="4258440"/>
            <a:ext cx="1714320" cy="319680"/>
          </a:xfrm>
          <a:prstGeom prst="rect">
            <a:avLst/>
          </a:prstGeom>
          <a:noFill/>
          <a:ln w="0">
            <a:noFill/>
          </a:ln>
        </p:spPr>
        <p:txBody>
          <a:bodyPr anchor="ctr">
            <a:noAutofit/>
          </a:bodyPr>
          <a:lstStyle/>
          <a:p>
            <a:pPr algn="r">
              <a:lnSpc>
                <a:spcPct val="100000"/>
              </a:lnSpc>
              <a:buNone/>
              <a:tabLst>
                <a:tab pos="0" algn="l"/>
              </a:tabLst>
            </a:pPr>
            <a:r>
              <a:rPr lang="en-US" sz="1000" b="0" strike="noStrike" spc="-1">
                <a:solidFill>
                  <a:srgbClr val="000000"/>
                </a:solidFill>
                <a:latin typeface="EB Garamond"/>
                <a:ea typeface="EB Garamond"/>
              </a:rPr>
              <a:t>Create a ` evaluateExpresion` function to evaluate value</a:t>
            </a:r>
            <a:endParaRPr lang="en-IN" sz="1000" b="0" strike="noStrike" spc="-1">
              <a:solidFill>
                <a:srgbClr val="000000"/>
              </a:solidFill>
              <a:latin typeface="Arial"/>
            </a:endParaRPr>
          </a:p>
        </p:txBody>
      </p:sp>
      <p:sp>
        <p:nvSpPr>
          <p:cNvPr id="289" name="PlaceHolder 6"/>
          <p:cNvSpPr>
            <a:spLocks noGrp="1"/>
          </p:cNvSpPr>
          <p:nvPr>
            <p:ph/>
          </p:nvPr>
        </p:nvSpPr>
        <p:spPr>
          <a:xfrm>
            <a:off x="6615360" y="961200"/>
            <a:ext cx="1714320" cy="319680"/>
          </a:xfrm>
          <a:prstGeom prst="rect">
            <a:avLst/>
          </a:prstGeom>
          <a:noFill/>
          <a:ln w="0">
            <a:noFill/>
          </a:ln>
        </p:spPr>
        <p:txBody>
          <a:bodyPr anchor="ctr">
            <a:noAutofit/>
          </a:bodyPr>
          <a:lstStyle/>
          <a:p>
            <a:pPr>
              <a:lnSpc>
                <a:spcPct val="100000"/>
              </a:lnSpc>
              <a:buNone/>
              <a:tabLst>
                <a:tab pos="0" algn="l"/>
              </a:tabLst>
            </a:pPr>
            <a:r>
              <a:rPr lang="en-US" sz="1000" b="0" strike="noStrike" spc="-1">
                <a:solidFill>
                  <a:srgbClr val="000000"/>
                </a:solidFill>
                <a:latin typeface="EB Garamond"/>
                <a:ea typeface="EB Garamond"/>
              </a:rPr>
              <a:t>Setup basic structure of Social Media project</a:t>
            </a:r>
            <a:endParaRPr lang="en-IN" sz="1000" b="0" strike="noStrike" spc="-1">
              <a:solidFill>
                <a:srgbClr val="000000"/>
              </a:solidFill>
              <a:latin typeface="Arial"/>
            </a:endParaRPr>
          </a:p>
        </p:txBody>
      </p:sp>
      <p:sp>
        <p:nvSpPr>
          <p:cNvPr id="290" name="PlaceHolder 7"/>
          <p:cNvSpPr>
            <a:spLocks noGrp="1"/>
          </p:cNvSpPr>
          <p:nvPr>
            <p:ph/>
          </p:nvPr>
        </p:nvSpPr>
        <p:spPr>
          <a:xfrm>
            <a:off x="6787080" y="2188440"/>
            <a:ext cx="1714320" cy="319680"/>
          </a:xfrm>
          <a:prstGeom prst="rect">
            <a:avLst/>
          </a:prstGeom>
          <a:noFill/>
          <a:ln w="0">
            <a:noFill/>
          </a:ln>
        </p:spPr>
        <p:txBody>
          <a:bodyPr anchor="ctr">
            <a:noAutofit/>
          </a:bodyPr>
          <a:lstStyle/>
          <a:p>
            <a:pPr>
              <a:lnSpc>
                <a:spcPct val="100000"/>
              </a:lnSpc>
              <a:buNone/>
              <a:tabLst>
                <a:tab pos="0" algn="l"/>
              </a:tabLst>
            </a:pPr>
            <a:r>
              <a:rPr lang="en-US" sz="1000" b="0" strike="noStrike" spc="-1">
                <a:solidFill>
                  <a:srgbClr val="000000"/>
                </a:solidFill>
                <a:latin typeface="EB Garamond"/>
                <a:ea typeface="EB Garamond"/>
              </a:rPr>
              <a:t>Create main component with all feature buttons</a:t>
            </a:r>
            <a:endParaRPr lang="en-IN" sz="1000" b="0" strike="noStrike" spc="-1">
              <a:solidFill>
                <a:srgbClr val="000000"/>
              </a:solidFill>
              <a:latin typeface="Arial"/>
            </a:endParaRPr>
          </a:p>
        </p:txBody>
      </p:sp>
      <p:sp>
        <p:nvSpPr>
          <p:cNvPr id="291" name="PlaceHolder 8"/>
          <p:cNvSpPr>
            <a:spLocks noGrp="1"/>
          </p:cNvSpPr>
          <p:nvPr>
            <p:ph/>
          </p:nvPr>
        </p:nvSpPr>
        <p:spPr>
          <a:xfrm>
            <a:off x="6602400" y="3448800"/>
            <a:ext cx="1714320" cy="319680"/>
          </a:xfrm>
          <a:prstGeom prst="rect">
            <a:avLst/>
          </a:prstGeom>
          <a:noFill/>
          <a:ln w="0">
            <a:noFill/>
          </a:ln>
        </p:spPr>
        <p:txBody>
          <a:bodyPr anchor="ctr">
            <a:noAutofit/>
          </a:bodyPr>
          <a:lstStyle/>
          <a:p>
            <a:pPr>
              <a:lnSpc>
                <a:spcPct val="100000"/>
              </a:lnSpc>
              <a:buNone/>
              <a:tabLst>
                <a:tab pos="0" algn="l"/>
              </a:tabLst>
            </a:pPr>
            <a:r>
              <a:rPr lang="en-US" sz="1000" b="0" strike="noStrike" spc="-1">
                <a:solidFill>
                  <a:srgbClr val="000000"/>
                </a:solidFill>
                <a:latin typeface="EB Garamond"/>
                <a:ea typeface="EB Garamond"/>
              </a:rPr>
              <a:t>Create a json object to store data for Socl Media</a:t>
            </a:r>
            <a:endParaRPr lang="en-IN" sz="1000" b="0" strike="noStrike" spc="-1">
              <a:solidFill>
                <a:srgbClr val="000000"/>
              </a:solidFill>
              <a:latin typeface="Arial"/>
            </a:endParaRPr>
          </a:p>
        </p:txBody>
      </p:sp>
      <p:sp>
        <p:nvSpPr>
          <p:cNvPr id="292" name="PlaceHolder 9"/>
          <p:cNvSpPr>
            <a:spLocks noGrp="1"/>
          </p:cNvSpPr>
          <p:nvPr>
            <p:ph/>
          </p:nvPr>
        </p:nvSpPr>
        <p:spPr>
          <a:xfrm>
            <a:off x="5585040" y="4258440"/>
            <a:ext cx="1714320" cy="319680"/>
          </a:xfrm>
          <a:prstGeom prst="rect">
            <a:avLst/>
          </a:prstGeom>
          <a:noFill/>
          <a:ln w="0">
            <a:noFill/>
          </a:ln>
        </p:spPr>
        <p:txBody>
          <a:bodyPr anchor="ctr">
            <a:noAutofit/>
          </a:bodyPr>
          <a:lstStyle/>
          <a:p>
            <a:pPr>
              <a:lnSpc>
                <a:spcPct val="100000"/>
              </a:lnSpc>
              <a:buNone/>
              <a:tabLst>
                <a:tab pos="0" algn="l"/>
              </a:tabLst>
            </a:pPr>
            <a:r>
              <a:rPr lang="en-US" sz="1000" b="0" strike="noStrike" spc="-1">
                <a:solidFill>
                  <a:srgbClr val="000000"/>
                </a:solidFill>
                <a:latin typeface="EB Garamond"/>
                <a:ea typeface="EB Garamond"/>
              </a:rPr>
              <a:t>Push both code to github</a:t>
            </a:r>
            <a:endParaRPr lang="en-IN" sz="1000" b="0" strike="noStrike" spc="-1">
              <a:solidFill>
                <a:srgbClr val="000000"/>
              </a:solidFill>
              <a:latin typeface="Arial"/>
            </a:endParaRPr>
          </a:p>
        </p:txBody>
      </p:sp>
      <p:sp>
        <p:nvSpPr>
          <p:cNvPr id="293" name="Google Shape;1874;g2139dc51b5f_0_1833"/>
          <p:cNvSpPr/>
          <p:nvPr/>
        </p:nvSpPr>
        <p:spPr>
          <a:xfrm>
            <a:off x="193320" y="125280"/>
            <a:ext cx="3125880" cy="9140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buNone/>
              <a:tabLst>
                <a:tab pos="0" algn="l"/>
              </a:tabLst>
            </a:pPr>
            <a:r>
              <a:rPr lang="en-US" sz="2400" b="1" strike="noStrike" spc="-1">
                <a:solidFill>
                  <a:srgbClr val="C88C32"/>
                </a:solidFill>
                <a:latin typeface="EB Garamond"/>
                <a:ea typeface="EB Garamond"/>
              </a:rPr>
              <a:t>Assessment Parameter</a:t>
            </a:r>
            <a:endParaRPr lang="en-IN" sz="24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PlaceHolder 1"/>
          <p:cNvSpPr>
            <a:spLocks noGrp="1"/>
          </p:cNvSpPr>
          <p:nvPr>
            <p:ph/>
          </p:nvPr>
        </p:nvSpPr>
        <p:spPr>
          <a:xfrm>
            <a:off x="2634120" y="802440"/>
            <a:ext cx="4016520" cy="448920"/>
          </a:xfrm>
          <a:prstGeom prst="rect">
            <a:avLst/>
          </a:prstGeom>
          <a:noFill/>
          <a:ln w="0">
            <a:noFill/>
          </a:ln>
        </p:spPr>
        <p:txBody>
          <a:bodyPr anchor="ctr">
            <a:normAutofit/>
          </a:bodyPr>
          <a:lstStyle/>
          <a:p>
            <a:pPr algn="ctr">
              <a:lnSpc>
                <a:spcPct val="100000"/>
              </a:lnSpc>
              <a:buNone/>
              <a:tabLst>
                <a:tab pos="0" algn="l"/>
              </a:tabLst>
            </a:pPr>
            <a:r>
              <a:rPr lang="en-US" sz="1800" b="1" i="1" strike="noStrike" spc="-1">
                <a:solidFill>
                  <a:srgbClr val="FFFFFF"/>
                </a:solidFill>
                <a:latin typeface="Public Sans"/>
                <a:ea typeface="Public Sans"/>
              </a:rPr>
              <a:t>Submission Github</a:t>
            </a:r>
            <a:endParaRPr lang="en-IN" sz="1800" b="0" strike="noStrike" spc="-1">
              <a:solidFill>
                <a:srgbClr val="000000"/>
              </a:solidFill>
              <a:latin typeface="Arial"/>
            </a:endParaRPr>
          </a:p>
        </p:txBody>
      </p:sp>
      <p:sp>
        <p:nvSpPr>
          <p:cNvPr id="295" name="TextBox 294"/>
          <p:cNvSpPr txBox="1"/>
          <p:nvPr/>
        </p:nvSpPr>
        <p:spPr>
          <a:xfrm>
            <a:off x="3909994" y="1713510"/>
            <a:ext cx="3060000" cy="858240"/>
          </a:xfrm>
          <a:prstGeom prst="rect">
            <a:avLst/>
          </a:prstGeom>
          <a:noFill/>
          <a:ln w="0">
            <a:noFill/>
          </a:ln>
        </p:spPr>
        <p:txBody>
          <a:bodyPr lIns="90000" tIns="45000" rIns="90000" bIns="45000" anchor="t">
            <a:noAutofit/>
          </a:bodyPr>
          <a:lstStyle/>
          <a:p>
            <a:endParaRPr lang="en-IN" sz="1800" b="0" strike="noStrike" spc="-1" dirty="0">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 name="Google Shape;1885;p213"/>
          <p:cNvPicPr/>
          <p:nvPr/>
        </p:nvPicPr>
        <p:blipFill>
          <a:blip r:embed="rId2"/>
          <a:stretch/>
        </p:blipFill>
        <p:spPr>
          <a:xfrm>
            <a:off x="0" y="0"/>
            <a:ext cx="9143640" cy="514332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70</TotalTime>
  <Words>786</Words>
  <Application>Microsoft Office PowerPoint</Application>
  <PresentationFormat>On-screen Show (16:9)</PresentationFormat>
  <Paragraphs>39</Paragraphs>
  <Slides>8</Slides>
  <Notes>0</Notes>
  <HiddenSlides>0</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8</vt:i4>
      </vt:variant>
    </vt:vector>
  </HeadingPairs>
  <TitlesOfParts>
    <vt:vector size="22" baseType="lpstr">
      <vt:lpstr>Arial</vt:lpstr>
      <vt:lpstr>EB Garamond</vt:lpstr>
      <vt:lpstr>EB Garamond Medium</vt:lpstr>
      <vt:lpstr>Noto Sans Symbols</vt:lpstr>
      <vt:lpstr>Public Sans</vt:lpstr>
      <vt:lpstr>Symbol</vt:lpstr>
      <vt:lpstr>Times New Roman</vt:lpstr>
      <vt:lpstr>Wingdings</vt:lpstr>
      <vt:lpstr>Office Theme</vt:lpstr>
      <vt:lpstr>Office Theme</vt:lpstr>
      <vt:lpstr>Office Theme</vt:lpstr>
      <vt:lpstr>Office Theme</vt:lpstr>
      <vt:lpstr>Office Theme</vt:lpstr>
      <vt:lpstr>Office Theme</vt:lpstr>
      <vt:lpstr>PowerPoint Presentation</vt:lpstr>
      <vt:lpstr>Your Project Name</vt:lpstr>
      <vt:lpstr>PowerPoint Presentation</vt:lpstr>
      <vt:lpstr>PowerPoint Presentation</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Harshini</dc:creator>
  <cp:lastModifiedBy>Harshini p</cp:lastModifiedBy>
  <cp:revision>1</cp:revision>
  <dcterms:modified xsi:type="dcterms:W3CDTF">2023-03-30T14:12:30Z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2020-08-13T11:21:46Z</dcterms:created>
  <dc:creator>Dr Manish Sharma</dc:creator>
  <dc:description/>
  <dc:language>en-IN</dc:language>
  <cp:lastModifiedBy/>
  <dcterms:modified xsi:type="dcterms:W3CDTF">2023-03-30T18:15:05Z</dcterms:modified>
  <cp:revision>4</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On-screen Show (16:9)</vt:lpwstr>
  </property>
  <property fmtid="{D5CDD505-2E9C-101B-9397-08002B2CF9AE}" pid="4" name="Slides">
    <vt:i4>8</vt:i4>
  </property>
</Properties>
</file>